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68999-A31D-4A81-8206-F57A555397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4 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62b:  </a:t>
            </a:r>
            <a:r>
              <a:rPr lang="es-ES_tradnl" dirty="0" smtClean="0"/>
              <a:t>¿Qué necesita Santiago para poder entrar al juego de su equipo?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Santiago’s</a:t>
            </a:r>
            <a:r>
              <a:rPr lang="es-ES_tradnl" dirty="0" smtClean="0"/>
              <a:t> </a:t>
            </a:r>
            <a:r>
              <a:rPr lang="es-ES_tradnl" dirty="0" err="1" smtClean="0"/>
              <a:t>father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against</a:t>
            </a:r>
            <a:r>
              <a:rPr lang="es-ES_tradnl" dirty="0" smtClean="0"/>
              <a:t> soccer </a:t>
            </a:r>
            <a:r>
              <a:rPr lang="es-ES_tradnl" dirty="0" err="1" smtClean="0"/>
              <a:t>playing</a:t>
            </a:r>
            <a:r>
              <a:rPr lang="es-ES_tradnl" dirty="0" smtClean="0"/>
              <a:t>?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he has </a:t>
            </a:r>
            <a:r>
              <a:rPr lang="es-ES_tradnl" dirty="0" err="1" smtClean="0"/>
              <a:t>somewhat</a:t>
            </a:r>
            <a:r>
              <a:rPr lang="es-ES_tradnl" dirty="0" smtClean="0"/>
              <a:t> of a </a:t>
            </a:r>
            <a:r>
              <a:rPr lang="es-ES_tradnl" dirty="0" err="1" smtClean="0"/>
              <a:t>point</a:t>
            </a:r>
            <a:r>
              <a:rPr lang="es-ES_tradnl" dirty="0" smtClean="0"/>
              <a:t>? </a:t>
            </a:r>
            <a:r>
              <a:rPr lang="es-ES_tradnl" dirty="0" err="1" smtClean="0"/>
              <a:t>Why</a:t>
            </a:r>
            <a:r>
              <a:rPr lang="es-ES_tradnl" dirty="0" smtClean="0"/>
              <a:t>?/ </a:t>
            </a:r>
            <a:r>
              <a:rPr lang="es-ES_tradnl" dirty="0" err="1" smtClean="0"/>
              <a:t>why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Tomar notas activas durante la </a:t>
            </a:r>
            <a:r>
              <a:rPr lang="es-ES_tradnl" dirty="0" err="1" smtClean="0"/>
              <a:t>pelicula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62b: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</a:t>
            </a:r>
            <a:r>
              <a:rPr lang="es-ES_tradnl" dirty="0" smtClean="0"/>
              <a:t>5-8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476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7310</TotalTime>
  <Words>75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4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44</cp:revision>
  <cp:lastPrinted>2016-04-22T19:22:12Z</cp:lastPrinted>
  <dcterms:created xsi:type="dcterms:W3CDTF">2014-12-15T19:13:06Z</dcterms:created>
  <dcterms:modified xsi:type="dcterms:W3CDTF">2017-05-04T19:50:26Z</dcterms:modified>
</cp:coreProperties>
</file>